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7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064" y="5824696"/>
            <a:ext cx="8875971" cy="3809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0615" y="5504762"/>
            <a:ext cx="693261" cy="493714"/>
            <a:chOff x="1840615" y="5504762"/>
            <a:chExt cx="69326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615" y="5504762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990" y="2359716"/>
              <a:ext cx="5130489" cy="10158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9049" y="2051039"/>
            <a:ext cx="5231981" cy="21082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513" y="1034554"/>
            <a:ext cx="2199740" cy="16967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3421" y="1707940"/>
            <a:ext cx="4378740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55324" y="2974722"/>
            <a:ext cx="15173688" cy="6192762"/>
            <a:chOff x="1955324" y="2974722"/>
            <a:chExt cx="15173688" cy="6192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5324" y="2974722"/>
              <a:ext cx="15173688" cy="6192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5176" y="909769"/>
            <a:ext cx="11579976" cy="8828885"/>
            <a:chOff x="3215176" y="909769"/>
            <a:chExt cx="11579976" cy="88288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176" y="909769"/>
              <a:ext cx="11579976" cy="88288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271" y="3599572"/>
            <a:ext cx="15234348" cy="5556804"/>
            <a:chOff x="1615271" y="3599572"/>
            <a:chExt cx="15234348" cy="55568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5271" y="4684307"/>
              <a:ext cx="3082929" cy="3427341"/>
              <a:chOff x="1615271" y="4684307"/>
              <a:chExt cx="3082929" cy="34273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15271" y="4684307"/>
                <a:ext cx="3082929" cy="34273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37616" y="3639579"/>
              <a:ext cx="9179772" cy="5516797"/>
              <a:chOff x="4637616" y="3639579"/>
              <a:chExt cx="9179772" cy="551679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37616" y="3639579"/>
                <a:ext cx="9179772" cy="55167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73846" y="5033143"/>
              <a:ext cx="2775624" cy="4375922"/>
              <a:chOff x="13273846" y="5033143"/>
              <a:chExt cx="2775624" cy="43759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3273846" y="5033143"/>
                <a:ext cx="2775624" cy="437592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957" y="6510384"/>
              <a:ext cx="3694115" cy="149172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416778" y="3599572"/>
              <a:ext cx="1950877" cy="1828180"/>
              <a:chOff x="3416778" y="3599572"/>
              <a:chExt cx="1950877" cy="18281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6778" y="3599572"/>
                <a:ext cx="1950877" cy="1828180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513" y="1034554"/>
            <a:ext cx="2649336" cy="16967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811" y="2442277"/>
            <a:ext cx="4917215" cy="5841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832" y="2931096"/>
            <a:ext cx="15222787" cy="6653653"/>
            <a:chOff x="1626832" y="2931096"/>
            <a:chExt cx="15222787" cy="66536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26832" y="4218539"/>
              <a:ext cx="3218679" cy="3578257"/>
              <a:chOff x="1626832" y="4218539"/>
              <a:chExt cx="3218679" cy="35782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26832" y="4218539"/>
                <a:ext cx="3218679" cy="35782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17633" y="4656570"/>
              <a:ext cx="3495366" cy="4568606"/>
              <a:chOff x="12817633" y="4656570"/>
              <a:chExt cx="3495366" cy="45686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817633" y="4656570"/>
                <a:ext cx="3495366" cy="456860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518227" y="6258471"/>
              <a:ext cx="493212" cy="325042"/>
              <a:chOff x="14518227" y="6258471"/>
              <a:chExt cx="493212" cy="3250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518227" y="6258471"/>
                <a:ext cx="493212" cy="3250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82140" y="7381440"/>
              <a:ext cx="500072" cy="325042"/>
              <a:chOff x="14482140" y="7381440"/>
              <a:chExt cx="500072" cy="3250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140000">
                <a:off x="14482140" y="7381440"/>
                <a:ext cx="500072" cy="32504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80487" y="2931096"/>
              <a:ext cx="7365332" cy="6653653"/>
              <a:chOff x="4780487" y="2931096"/>
              <a:chExt cx="7365332" cy="66536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80487" y="2931096"/>
                <a:ext cx="7365332" cy="665365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7911" y="5416358"/>
              <a:ext cx="3725049" cy="31734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765" y="1032851"/>
            <a:ext cx="4556231" cy="1719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513" y="1101221"/>
            <a:ext cx="7966429" cy="169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82687" y="3294960"/>
            <a:ext cx="11720340" cy="6546496"/>
            <a:chOff x="3282687" y="3294960"/>
            <a:chExt cx="11720340" cy="65464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2687" y="3294960"/>
              <a:ext cx="11720340" cy="65464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6812" y="2442273"/>
            <a:ext cx="7725624" cy="5841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665" y="1034554"/>
            <a:ext cx="8271802" cy="169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2734658"/>
            <a:ext cx="8469245" cy="6874242"/>
            <a:chOff x="1270620" y="2734658"/>
            <a:chExt cx="8469245" cy="68742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620" y="2734658"/>
              <a:ext cx="8469245" cy="687424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4382" y="3478468"/>
            <a:ext cx="6891170" cy="15800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4382" y="7684363"/>
            <a:ext cx="7834608" cy="5841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4691" y="7012320"/>
            <a:ext cx="1018435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3825" y="5802943"/>
            <a:ext cx="972775" cy="437457"/>
            <a:chOff x="13373825" y="5802943"/>
            <a:chExt cx="972775" cy="437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373825" y="5802943"/>
              <a:ext cx="972775" cy="4374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8271945" cy="2789453"/>
            <a:chOff x="-1198943" y="0"/>
            <a:chExt cx="19470888" cy="2789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0"/>
              <a:ext cx="19470888" cy="2789453"/>
            </a:xfrm>
            <a:prstGeom prst="rect">
              <a:avLst/>
            </a:prstGeom>
          </p:spPr>
        </p:pic>
      </p:grp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9A1465B1-91F9-483A-A569-D7588909AB23}"/>
              </a:ext>
            </a:extLst>
          </p:cNvPr>
          <p:cNvSpPr/>
          <p:nvPr/>
        </p:nvSpPr>
        <p:spPr>
          <a:xfrm>
            <a:off x="16154400" y="-99042"/>
            <a:ext cx="2482713" cy="2932459"/>
          </a:xfrm>
          <a:prstGeom prst="triangle">
            <a:avLst>
              <a:gd name="adj" fmla="val 90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270620" y="405498"/>
            <a:ext cx="1066307" cy="493714"/>
            <a:chOff x="1270620" y="405498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405498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364" y="873668"/>
            <a:ext cx="3668187" cy="169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" y="2542596"/>
            <a:ext cx="16148242" cy="493714"/>
            <a:chOff x="-1345964" y="2542596"/>
            <a:chExt cx="1749420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345964" y="2542596"/>
              <a:ext cx="1749420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80704" y="1090082"/>
            <a:ext cx="3751615" cy="493714"/>
            <a:chOff x="15380704" y="1090082"/>
            <a:chExt cx="3751615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5380704" y="1090082"/>
              <a:ext cx="375161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3901452"/>
            <a:ext cx="5861966" cy="2055506"/>
            <a:chOff x="1270620" y="3901452"/>
            <a:chExt cx="5861966" cy="20555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241" y="3829073"/>
              <a:ext cx="3020623" cy="96505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482" y="4819272"/>
              <a:ext cx="5076980" cy="13091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620" y="7026840"/>
            <a:ext cx="6737662" cy="2055506"/>
            <a:chOff x="1270620" y="7026840"/>
            <a:chExt cx="6737662" cy="20555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241" y="6954461"/>
              <a:ext cx="5616621" cy="96505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479" y="7944660"/>
              <a:ext cx="1914330" cy="1309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6095" y="3901452"/>
            <a:ext cx="5861962" cy="2602730"/>
            <a:chOff x="9836095" y="3901452"/>
            <a:chExt cx="5861962" cy="2602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3715" y="3829073"/>
              <a:ext cx="4371700" cy="9650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8953" y="4819272"/>
              <a:ext cx="1914330" cy="1856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03097" y="7807189"/>
            <a:ext cx="10639341" cy="493714"/>
            <a:chOff x="10803097" y="7807189"/>
            <a:chExt cx="10639341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0803097" y="7807189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7005" y="0"/>
            <a:ext cx="18822719" cy="2734375"/>
            <a:chOff x="-537005" y="0"/>
            <a:chExt cx="18822719" cy="2734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7005" y="0"/>
              <a:ext cx="18822719" cy="2734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405498"/>
            <a:ext cx="1066307" cy="493714"/>
            <a:chOff x="1270620" y="405498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405498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364" y="873668"/>
            <a:ext cx="6964707" cy="169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45964" y="2542596"/>
            <a:ext cx="19865758" cy="493714"/>
            <a:chOff x="-1345964" y="2542596"/>
            <a:chExt cx="19865758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345964" y="2542596"/>
              <a:ext cx="1986575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4066681"/>
            <a:ext cx="7963138" cy="2494769"/>
            <a:chOff x="1270620" y="4066681"/>
            <a:chExt cx="7963138" cy="24947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241" y="3994302"/>
              <a:ext cx="2499496" cy="96505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297" y="4992697"/>
              <a:ext cx="7715437" cy="1732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8921" y="4146329"/>
            <a:ext cx="7963160" cy="4546405"/>
            <a:chOff x="9658921" y="4146329"/>
            <a:chExt cx="7963160" cy="45464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6542" y="4073949"/>
              <a:ext cx="2084522" cy="96505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5620" y="5072344"/>
              <a:ext cx="8183894" cy="3775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23137" y="919048"/>
            <a:ext cx="5242679" cy="1036294"/>
            <a:chOff x="10523137" y="919048"/>
            <a:chExt cx="5242679" cy="10362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3137" y="919048"/>
              <a:ext cx="5242679" cy="10362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51194" y="945840"/>
            <a:ext cx="5323099" cy="11428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9040" y="4361639"/>
            <a:ext cx="10578529" cy="2504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96884" y="6480952"/>
            <a:ext cx="4775110" cy="826139"/>
            <a:chOff x="4896884" y="6480952"/>
            <a:chExt cx="4775110" cy="8261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6884" y="6480952"/>
              <a:ext cx="4775110" cy="8261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4505" y="6492507"/>
            <a:ext cx="4835896" cy="9650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2135" y="2556509"/>
            <a:ext cx="6504829" cy="991110"/>
            <a:chOff x="2482135" y="2556509"/>
            <a:chExt cx="6504829" cy="9911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2135" y="2556509"/>
              <a:ext cx="6504829" cy="9911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648" y="2641916"/>
            <a:ext cx="6536378" cy="9650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75559" y="7168560"/>
            <a:ext cx="7611302" cy="956397"/>
            <a:chOff x="10175559" y="7168560"/>
            <a:chExt cx="7611302" cy="9563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5559" y="7168560"/>
              <a:ext cx="7611302" cy="9563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29253" y="7278474"/>
            <a:ext cx="8018511" cy="888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7146" y="8237754"/>
            <a:ext cx="7903308" cy="977625"/>
            <a:chOff x="767146" y="8237754"/>
            <a:chExt cx="7903308" cy="9776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146" y="8237754"/>
              <a:ext cx="7903308" cy="9776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429" y="8258523"/>
            <a:ext cx="8706806" cy="11428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6193" y="931965"/>
            <a:ext cx="3621395" cy="1396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9048" y="2910410"/>
            <a:ext cx="6228745" cy="1040338"/>
            <a:chOff x="10179048" y="2910410"/>
            <a:chExt cx="6228745" cy="10403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27620" y="3419332"/>
              <a:ext cx="1195318" cy="68569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1906" y="2853268"/>
              <a:ext cx="1550439" cy="761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9048" y="7480695"/>
            <a:ext cx="7523810" cy="1549791"/>
            <a:chOff x="10179048" y="7480695"/>
            <a:chExt cx="7523810" cy="15497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1906" y="7423554"/>
              <a:ext cx="1954237" cy="7618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7620" y="7968684"/>
              <a:ext cx="2994347" cy="12160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4090" y="1634470"/>
            <a:ext cx="5254371" cy="7016775"/>
            <a:chOff x="2004090" y="1634470"/>
            <a:chExt cx="5254371" cy="701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90" y="1634470"/>
              <a:ext cx="5254371" cy="701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9048" y="5195553"/>
            <a:ext cx="6228745" cy="1040338"/>
            <a:chOff x="10179048" y="5195553"/>
            <a:chExt cx="6228745" cy="10403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7620" y="5704475"/>
              <a:ext cx="2954937" cy="6856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1906" y="5138411"/>
              <a:ext cx="1630435" cy="76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1910" y="860233"/>
            <a:ext cx="11318811" cy="2539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04038" y="1066148"/>
            <a:ext cx="5861962" cy="2397007"/>
            <a:chOff x="2304038" y="1066148"/>
            <a:chExt cx="5861962" cy="2397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1183" y="1003292"/>
              <a:ext cx="3199404" cy="83807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5818" y="1912527"/>
              <a:ext cx="5531624" cy="1669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4038" y="4413961"/>
            <a:ext cx="6737662" cy="2101889"/>
            <a:chOff x="2304038" y="4413961"/>
            <a:chExt cx="6737662" cy="2101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1183" y="4351106"/>
              <a:ext cx="5278855" cy="8380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4343" y="5260341"/>
              <a:ext cx="2458614" cy="12895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1183" y="7403802"/>
            <a:ext cx="8075012" cy="838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710" y="2794304"/>
            <a:ext cx="7174683" cy="6960222"/>
            <a:chOff x="951710" y="2794304"/>
            <a:chExt cx="7174683" cy="6960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710" y="2794304"/>
              <a:ext cx="7174683" cy="6960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1351" y="2949802"/>
            <a:ext cx="8500251" cy="6676765"/>
            <a:chOff x="9181351" y="2949802"/>
            <a:chExt cx="8500251" cy="6676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1351" y="2949802"/>
              <a:ext cx="8500251" cy="6676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513" y="1034554"/>
            <a:ext cx="10409611" cy="16967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922" y="3300868"/>
            <a:ext cx="16628792" cy="5529073"/>
            <a:chOff x="800922" y="3300868"/>
            <a:chExt cx="16628792" cy="5529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922" y="3300868"/>
              <a:ext cx="16628792" cy="55290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513" y="1034554"/>
            <a:ext cx="10409611" cy="16967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84973" y="6200433"/>
            <a:ext cx="1066307" cy="493714"/>
            <a:chOff x="7384973" y="6200433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180000">
              <a:off x="7384973" y="6200433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045" y="2557544"/>
            <a:ext cx="6458616" cy="7586721"/>
            <a:chOff x="752045" y="2557544"/>
            <a:chExt cx="6458616" cy="7586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045" y="2557544"/>
              <a:ext cx="6458616" cy="7586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513" y="1034554"/>
            <a:ext cx="10972808" cy="16967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5DA2F-B536-4911-BB76-1B774AA8B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635805"/>
            <a:ext cx="8360823" cy="4771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816" y="1034554"/>
            <a:ext cx="6795801" cy="16967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pic>
        <p:nvPicPr>
          <p:cNvPr id="13" name="그림 12" descr="텍스트, 실내, 벽, 바닥이(가) 표시된 사진&#10;&#10;자동 생성된 설명">
            <a:extLst>
              <a:ext uri="{FF2B5EF4-FFF2-40B4-BE49-F238E27FC236}">
                <a16:creationId xmlns:a16="http://schemas.microsoft.com/office/drawing/2014/main" id="{C0B4BA10-0F2C-42DE-9249-C12300756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924300"/>
            <a:ext cx="8805333" cy="4953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A11CD84-7D2B-445E-A649-0DED0BADC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7" y="3146729"/>
            <a:ext cx="6705969" cy="60353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0902" y="1034557"/>
            <a:ext cx="9702920" cy="1696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0814" y="3576219"/>
            <a:ext cx="6387095" cy="5116408"/>
            <a:chOff x="9570814" y="3576219"/>
            <a:chExt cx="6387095" cy="51164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0814" y="3576219"/>
              <a:ext cx="6387095" cy="51164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8076" y="9314640"/>
            <a:ext cx="1428607" cy="5841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  <p:pic>
        <p:nvPicPr>
          <p:cNvPr id="11" name="Picture 2" descr="Openpose의 출력">
            <a:extLst>
              <a:ext uri="{FF2B5EF4-FFF2-40B4-BE49-F238E27FC236}">
                <a16:creationId xmlns:a16="http://schemas.microsoft.com/office/drawing/2014/main" id="{79B77D57-E105-485F-8F94-F811A13AB3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48" y="2828545"/>
            <a:ext cx="4958062" cy="61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443593"/>
            <a:ext cx="1066307" cy="493714"/>
            <a:chOff x="1270620" y="443593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443593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0902" y="1034557"/>
            <a:ext cx="9702920" cy="1696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963" y="3532789"/>
            <a:ext cx="8451970" cy="4898913"/>
            <a:chOff x="566963" y="3532789"/>
            <a:chExt cx="8451970" cy="48989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63" y="3532789"/>
              <a:ext cx="8451970" cy="4898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4321" y="3423827"/>
            <a:ext cx="7497137" cy="5116836"/>
            <a:chOff x="9914321" y="3423827"/>
            <a:chExt cx="7497137" cy="5116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4321" y="3423827"/>
              <a:ext cx="7497137" cy="51168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34126" y="9066796"/>
            <a:ext cx="1816715" cy="5841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66647" y="9066796"/>
            <a:ext cx="4828059" cy="5841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10573" y="1397821"/>
            <a:ext cx="1622850" cy="9650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back eunsun</cp:lastModifiedBy>
  <cp:revision>3</cp:revision>
  <dcterms:created xsi:type="dcterms:W3CDTF">2021-12-09T22:17:00Z</dcterms:created>
  <dcterms:modified xsi:type="dcterms:W3CDTF">2021-12-09T13:24:07Z</dcterms:modified>
</cp:coreProperties>
</file>